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27487-40E3-F94D-BEC7-419E4943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4FB14A-92C9-574D-A650-8D7D9DA4E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5EFB2-87C2-A04B-A5C9-3EA3FEA2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579D7-14DF-174F-9DF6-3028B312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84D02-CFF0-FF41-8AA0-D2BB030C1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C3B3-F124-E447-B994-16F6D440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72A942-6C1C-794B-9875-6001D4230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BA32-6C6C-5B42-8C56-189C5FBB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33FD8-EFAC-5846-8B53-0FDB6886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F2670-C3C4-A24D-AE01-B229AC49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7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755127-B91B-7944-B86A-F543C982B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DF83C-20D8-FE43-B40F-B6EDD8F0C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4B022-55D3-9C40-BCC6-E5AF87215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3584D-5138-B641-B807-2F66B493A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A618F-E606-434D-B57B-22491C22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3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546C9-CDD5-C443-9C4C-1220B90D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BAE0C-6639-9A42-B279-A14E1C73E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C78C4-0185-5446-BF61-E13275F1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0829B-7B88-ED48-AD30-58322BC27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7D6E6-E10F-9D42-9461-B78448492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1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D027C-FE66-DE43-AC36-225B7596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EF928-1422-EE49-A1AE-A5E8D30E5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58D46-464D-0C45-9985-8B2361D9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2E83C-E41E-D945-A6BB-DB243AA39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C6B21-351D-CA41-B1E7-681617B8A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1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87DB1-6F4A-5747-A677-3B2C46FD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0533C-C848-2344-BFE0-F0B3DEEEF8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1DAB9-5AD7-D74D-A2D1-8C76A673C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2A9F4-83EC-F848-AA62-54072BF2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9D31BF-083B-2E4F-8F18-2CC3D1BD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23257-D8D9-D344-A38F-6AA02052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9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F2377-F5F8-714F-9D5F-C399E845A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93682-6B0C-6040-B0F2-5B03B019F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900CA-79F8-604F-8CAE-215E36AED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ECC388-0C0E-5F4D-9027-856DC7C59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286413-3E9A-5240-8EB2-35CB9F65F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04D25F-5A08-064B-BC1A-9F0DD6EF7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924B2D-4BCF-BC4B-B935-932770AB7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CA8CF-1BAD-5643-B8DD-37FE4B598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8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39579-79C1-684B-9DEF-9B9AB93A2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A26CE-35F2-3B41-954E-68B7DADAB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8134AA-8227-724B-AE0B-03AE8191E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0FA47-3FEA-A44B-AA33-EFE6F1C5B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9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AD2A79-A0FF-974F-AB23-F3F6588E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9FCCC7-0DE0-8840-BA6D-8BA8F2BD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C7F84-51A8-694F-91F9-4E4318D6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4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2C978-255C-5D49-A6AA-ECCBE4E0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AE40-39D6-D643-9EB7-8B0884895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FE4810-6454-C54F-8425-DD4256F17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C4BBA-3D61-1841-9614-D172F66B6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AAF0D-672B-E14D-9D64-DF2E949D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DDED0-0944-404E-BC0C-E5DB82A51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AC111-CD58-3E44-AACA-2865936D7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516251-E355-8E47-9579-F4DF417749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98EA6-F314-EC46-8BAA-37B1A2D44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B157B-49D7-854C-917F-DEBF4DBE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DC201-0479-8A40-96FC-1D547731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97FDF-EA72-AD4C-AD38-7998AF9D0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5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5A497A-9CEC-5A43-9BD3-3C62D6A60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9135A-A685-7343-9AD3-06E92D0B8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28A8F-2A43-0448-A4E7-14F02FAD4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25547-9D6A-C24B-931B-B7C97AD01AE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E4E45-2F0A-4E43-AAB7-835E24BD1B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8FE2B-812B-F44C-9C16-C25C66A58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0609-1B42-1843-A0FC-88264DEA2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1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B4AA939-6407-F141-9393-F5E29D9B7692}"/>
              </a:ext>
            </a:extLst>
          </p:cNvPr>
          <p:cNvGrpSpPr/>
          <p:nvPr/>
        </p:nvGrpSpPr>
        <p:grpSpPr>
          <a:xfrm>
            <a:off x="349321" y="914399"/>
            <a:ext cx="11445412" cy="5609689"/>
            <a:chOff x="2013735" y="1571946"/>
            <a:chExt cx="5066687" cy="292591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B3F339D-EDFF-354E-955C-BF1AF4AEEC7B}"/>
                </a:ext>
              </a:extLst>
            </p:cNvPr>
            <p:cNvSpPr txBox="1"/>
            <p:nvPr/>
          </p:nvSpPr>
          <p:spPr>
            <a:xfrm>
              <a:off x="2013735" y="1571947"/>
              <a:ext cx="430534" cy="332570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Focus:</a:t>
              </a:r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38C49A2-4F4B-9541-AD15-0E4551809ACA}"/>
                </a:ext>
              </a:extLst>
            </p:cNvPr>
            <p:cNvSpPr/>
            <p:nvPr/>
          </p:nvSpPr>
          <p:spPr>
            <a:xfrm>
              <a:off x="2444269" y="1571946"/>
              <a:ext cx="2093518" cy="332571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D6AAE86-50BE-9241-B524-E2E6B91A8523}"/>
                </a:ext>
              </a:extLst>
            </p:cNvPr>
            <p:cNvSpPr txBox="1"/>
            <p:nvPr/>
          </p:nvSpPr>
          <p:spPr>
            <a:xfrm>
              <a:off x="4537787" y="1571947"/>
              <a:ext cx="449117" cy="166286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Owner:</a:t>
              </a:r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DEA0112-F13C-974A-AF68-D5F8E50A98CB}"/>
                </a:ext>
              </a:extLst>
            </p:cNvPr>
            <p:cNvSpPr/>
            <p:nvPr/>
          </p:nvSpPr>
          <p:spPr>
            <a:xfrm>
              <a:off x="4986904" y="1571947"/>
              <a:ext cx="2093518" cy="166286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99F408C-4B12-B149-9602-33BE10CB9F18}"/>
                </a:ext>
              </a:extLst>
            </p:cNvPr>
            <p:cNvSpPr txBox="1"/>
            <p:nvPr/>
          </p:nvSpPr>
          <p:spPr>
            <a:xfrm>
              <a:off x="4537787" y="1738232"/>
              <a:ext cx="449117" cy="166285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Team: </a:t>
              </a:r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163BDE-379F-9C47-9360-D6CECA409D44}"/>
                </a:ext>
              </a:extLst>
            </p:cNvPr>
            <p:cNvSpPr/>
            <p:nvPr/>
          </p:nvSpPr>
          <p:spPr>
            <a:xfrm>
              <a:off x="4986904" y="1738232"/>
              <a:ext cx="2093518" cy="166286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2E49DDA-2423-E64A-8A6F-306D5553335E}"/>
                </a:ext>
              </a:extLst>
            </p:cNvPr>
            <p:cNvSpPr txBox="1"/>
            <p:nvPr/>
          </p:nvSpPr>
          <p:spPr>
            <a:xfrm>
              <a:off x="2023027" y="1975692"/>
              <a:ext cx="2514760" cy="614709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Context:</a:t>
              </a:r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D163029-5C18-ED47-A437-44D45C0F16C7}"/>
                </a:ext>
              </a:extLst>
            </p:cNvPr>
            <p:cNvSpPr txBox="1"/>
            <p:nvPr/>
          </p:nvSpPr>
          <p:spPr>
            <a:xfrm>
              <a:off x="2023027" y="2590400"/>
              <a:ext cx="2514760" cy="1268460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Current State:</a:t>
              </a:r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AE2D470-554A-4A46-95D2-1A45FBE46EC5}"/>
                </a:ext>
              </a:extLst>
            </p:cNvPr>
            <p:cNvSpPr txBox="1"/>
            <p:nvPr/>
          </p:nvSpPr>
          <p:spPr>
            <a:xfrm>
              <a:off x="2023027" y="3858860"/>
              <a:ext cx="2514760" cy="638999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Goals/Operating Objectives:</a:t>
              </a: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388CE26-FC64-BE4E-9E95-2B4F35407526}"/>
                </a:ext>
              </a:extLst>
            </p:cNvPr>
            <p:cNvSpPr txBox="1"/>
            <p:nvPr/>
          </p:nvSpPr>
          <p:spPr>
            <a:xfrm>
              <a:off x="4537787" y="1975692"/>
              <a:ext cx="2542635" cy="1030999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Improvement Projects:</a:t>
              </a:r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60DE0B5-81AA-2B4A-AB52-E7F2669E54C6}"/>
                </a:ext>
              </a:extLst>
            </p:cNvPr>
            <p:cNvSpPr txBox="1"/>
            <p:nvPr/>
          </p:nvSpPr>
          <p:spPr>
            <a:xfrm>
              <a:off x="4537787" y="3006692"/>
              <a:ext cx="2542635" cy="1030999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Action Plan:</a:t>
              </a:r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3901F7-CA6F-5244-98F9-9E34D54D9286}"/>
                </a:ext>
              </a:extLst>
            </p:cNvPr>
            <p:cNvSpPr txBox="1"/>
            <p:nvPr/>
          </p:nvSpPr>
          <p:spPr>
            <a:xfrm>
              <a:off x="4537787" y="4037691"/>
              <a:ext cx="2542635" cy="460168"/>
            </a:xfrm>
            <a:prstGeom prst="rect">
              <a:avLst/>
            </a:prstGeom>
            <a:noFill/>
            <a:ln>
              <a:solidFill>
                <a:srgbClr val="011893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8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Review &amp; Follow-up:</a:t>
              </a:r>
              <a:endParaRPr lang="en-US" dirty="0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7071B65E-7B6D-1D4C-9D55-7C53E8CE50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21" y="91159"/>
            <a:ext cx="738304" cy="74440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DA128C-D8EE-0244-9CC7-743B84D31D31}"/>
              </a:ext>
            </a:extLst>
          </p:cNvPr>
          <p:cNvSpPr txBox="1"/>
          <p:nvPr/>
        </p:nvSpPr>
        <p:spPr>
          <a:xfrm>
            <a:off x="1160980" y="263307"/>
            <a:ext cx="4352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The </a:t>
            </a:r>
            <a:r>
              <a:rPr lang="en-US" sz="2000" b="1" i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Lean Foundations</a:t>
            </a:r>
            <a:r>
              <a:rPr lang="en-US" sz="2000" b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™ A3 Template</a:t>
            </a:r>
          </a:p>
        </p:txBody>
      </p:sp>
    </p:spTree>
    <p:extLst>
      <p:ext uri="{BB962C8B-B14F-4D97-AF65-F5344CB8AC3E}">
        <p14:creationId xmlns:p14="http://schemas.microsoft.com/office/powerpoint/2010/main" val="1574329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2019-07-19T16:45:08Z</dcterms:created>
  <dcterms:modified xsi:type="dcterms:W3CDTF">2019-07-19T16:45:44Z</dcterms:modified>
</cp:coreProperties>
</file>